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6"/>
  </p:notesMasterIdLst>
  <p:sldIdLst>
    <p:sldId id="284" r:id="rId2"/>
    <p:sldId id="285" r:id="rId3"/>
    <p:sldId id="282" r:id="rId4"/>
    <p:sldId id="259" r:id="rId5"/>
    <p:sldId id="261" r:id="rId6"/>
    <p:sldId id="262" r:id="rId7"/>
    <p:sldId id="281" r:id="rId8"/>
    <p:sldId id="283" r:id="rId9"/>
    <p:sldId id="263" r:id="rId10"/>
    <p:sldId id="264" r:id="rId11"/>
    <p:sldId id="265" r:id="rId12"/>
    <p:sldId id="266" r:id="rId13"/>
    <p:sldId id="280" r:id="rId14"/>
    <p:sldId id="276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3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0B18B5-66C0-4809-8CE9-2783218782A5}" type="datetimeFigureOut">
              <a:rPr lang="ru-RU"/>
              <a:pPr>
                <a:defRPr/>
              </a:pPr>
              <a:t>06.05.2023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6372A7-CB5C-4641-9EB2-0A39B48AE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DE6D31C-2B32-468C-B8AD-81F4AEEB4728}" type="datetimeFigureOut">
              <a:rPr lang="ru-RU"/>
              <a:pPr/>
              <a:t>06.05.2023</a:t>
            </a:fld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ECB214-25C2-4BF3-9550-C0648EFD89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DC3AD9-8268-4FBC-BBCA-298576E15F60}" type="datetimeFigureOut">
              <a:rPr lang="ru-RU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3B353-C530-4797-8EDB-86E8263BAD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772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4BF31-5E90-49BF-96A3-D0C1FF7300BF}" type="datetimeFigureOut">
              <a:rPr lang="ru-RU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04C45-6E05-4CC9-A540-493E94AF41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E3D8A-6FEE-480D-8D0A-88E0B14983DB}" type="datetimeFigureOut">
              <a:rPr lang="ru-RU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A2E6C-4199-4532-9CF6-D21BE0BDE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A8E57C-DA80-4DCA-B877-0E6DDB015963}" type="datetimeFigureOut">
              <a:rPr lang="ru-RU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A8892-E14C-4AFD-9374-82F82E0152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410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981200"/>
            <a:ext cx="5410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204B2-FDA4-4D57-A4F2-61D8095D14C8}" type="datetimeFigureOut">
              <a:rPr lang="ru-RU"/>
              <a:pPr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93C76-0D89-401F-9F85-2116E543D8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2FE191-0E63-44C8-8650-86E5D53FBED3}" type="datetimeFigureOut">
              <a:rPr lang="ru-RU"/>
              <a:pPr/>
              <a:t>06.05.2023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AAF3C-A8D0-4457-A955-61BB546FB8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2BA27-991E-4172-84CA-42E25A8D7639}" type="datetimeFigureOut">
              <a:rPr lang="ru-RU"/>
              <a:pPr/>
              <a:t>06.05.2023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CD9C7-A0B3-46E3-8F4A-0D2E50187A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42687-8B18-45A3-A5CD-EEB173C061D3}" type="datetimeFigureOut">
              <a:rPr lang="ru-RU"/>
              <a:pPr/>
              <a:t>06.05.2023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BC0B-3C47-4EF0-963D-C93BD093D2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100B2D-5380-44C8-9CCC-96A5DC2CFC21}" type="datetimeFigureOut">
              <a:rPr lang="ru-RU"/>
              <a:pPr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64AB4-C74C-4788-8F92-67ADC9F0E2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F316D-C13F-457D-8834-0A25B2DE3403}" type="datetimeFigureOut">
              <a:rPr lang="ru-RU"/>
              <a:pPr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D889-1B4F-4771-8EC8-E1E1B3EBEE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F3A95CB-E77A-4233-BB3A-628CB422D6EC}" type="datetimeFigureOut">
              <a:rPr lang="ru-RU"/>
              <a:pPr/>
              <a:t>06.05.2023</a:t>
            </a:fld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D322176-1DD5-4CAD-A40F-D8770062EA3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65475" y="1793875"/>
            <a:ext cx="63468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любимый </a:t>
            </a:r>
            <a:r>
              <a:rPr lang="ru-RU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край»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641350" y="427038"/>
            <a:ext cx="10812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i="1">
                <a:solidFill>
                  <a:schemeClr val="bg1"/>
                </a:solidFill>
                <a:latin typeface="Calibri" pitchFamily="34" charset="0"/>
              </a:rPr>
              <a:t>ГОУ «Бендерский детский дом для детей-сирот и детей, оставшихся без попечения родителей»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5600" y="6172200"/>
            <a:ext cx="7253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по дошкольному образованию:  З..А. </a:t>
            </a:r>
            <a:r>
              <a:rPr lang="ru-RU" altLang="ru-RU" b="1" i="1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Синицина</a:t>
            </a:r>
            <a:endParaRPr lang="ru-RU" altLang="ru-RU" b="1" i="1" dirty="0">
              <a:solidFill>
                <a:schemeClr val="bg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0750" y="207963"/>
            <a:ext cx="48768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разминочная</a:t>
            </a:r>
          </a:p>
        </p:txBody>
      </p:sp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441325" y="1322388"/>
            <a:ext cx="11110913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Здравствуй, мир. (руки наверх)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Это – я! (на грудь)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 вокруг страна моя! (раскинуть)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Солнце в небесах горит (наверх)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земля у ног – лежит! (наклон)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Там – леса! (замок вправо)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 там – поля! (замок влево)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Встречай меня! Здесь – друзья (поворот головы)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здесь друзья. (вправо и влево)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Здравствуй, дом – ты самый лучший (раскинуть с наклоном вниз)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Здравствуй, край родной могучий! (раскинуть с наклоном вверх)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Здравствуй же, страна моя! (раскинуть)</a:t>
            </a: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288925" y="4121150"/>
            <a:ext cx="11414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2762250"/>
            <a:ext cx="60579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401638" y="731838"/>
            <a:ext cx="113887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лесу живут звери, птицы, насекомые, они находят здесь себе жилье: роют норы, вьют гнезда. Лес кормит их. Звери и птицы употребляют в пищу различные части растений: семена, ягоды, ветки деревьев, листья. Лес это замечательное природное богатство.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Каких зимующих птиц родного края вы можете назвать?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08325" y="184150"/>
            <a:ext cx="7016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«Орнитологическая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4113" y="2308225"/>
            <a:ext cx="686117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292100" y="0"/>
            <a:ext cx="111934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 каких перелетных  птиц родного края вы можете назвать?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Какую пользу приносят птицы?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Если бы не было птиц, насекомые заполоняли бы  большое пространство и уничтожали всю растительность.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Также птицы делают на зиму запасы и забывают про них иногда.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Семена прорастают и становятся деревьями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2309813" y="560388"/>
            <a:ext cx="77644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Чем похожи птицы?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-У всех птиц есть - клюв, две лапки, перья, крылья.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 чем они отличаются друг от друга?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-Птицы друг от друга отличаются -величиной, цветом оперенья, формой хвоста, размером крыльев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Чем отличаются птицы от животных?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Птицы живут в воздухе, а животные на земле. У птиц тело покрыто перьями ,а у животных шерстью 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 птиц можно назвать по-другому? (Пернатые)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 называют птиц, которые улетают на зиму в теплые края? (Перелетные.)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Почему птицы улетают?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 называют птиц, которые остаются у нас зимовать? (Зимующие.)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Чем питаются птицы?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1822450" y="709613"/>
            <a:ext cx="95519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Сегодня мы с вами говорили о природе нашего края и конечно 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говоря о природе нельзя забывать о правилах поведения в лесу.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Давай те вспомним правила поведения в лесу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лесу нельзя сорить, сор весь или уносить,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Или ямку раскопать, и сор в землю закопать.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Также нужно не забыть что жуков нельзя давить,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Муравьев и пауков, можно только комаров.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Мухоморы не пинать также ветки не ломать.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14700" y="125413"/>
            <a:ext cx="64277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«Заключительная».</a:t>
            </a:r>
          </a:p>
        </p:txBody>
      </p:sp>
      <p:pic>
        <p:nvPicPr>
          <p:cNvPr id="2765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3348038"/>
            <a:ext cx="612298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282700" y="1028700"/>
            <a:ext cx="78613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Расширить представления детей о республике, в которой они живут.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Развивать и обогащать речь детей.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Воспитывать чувство гордости за свою Родину, чувство сопричастности к её судьбе.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Формировать ответственное и бережное отношение к родной природе.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Воспитывать у детей желание беречь, охранять заповедные уголки природы, прививать навыки природоохранной деятельности.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Способствовать развитию экологической культуры детей.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Развивать логическое мышление, память, речь.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Сформировать необходимые в данном возрасте экологические знания, понятия и представления.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Закрепить правила поведения в природе</a:t>
            </a:r>
            <a:r>
              <a:rPr lang="ru-RU" b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500063" y="523875"/>
            <a:ext cx="109188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Ребята а кто знает что такое Родина?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Родина – это страна, в которой мы родились и живём. Это леса, поля, реки. Это наш город. Это место, где живут близкие люди: мама, папа, дедушка, бабушка. Это место, где стоит наш детский дом. Это самое дорогое, что есть у человека. Это земля, где трудились наши предки. Родина-это страна, в которой человек родился и гражданином которой является.</a:t>
            </a: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500063" y="2833688"/>
            <a:ext cx="114728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Давайте поиграем в игру «Я начну, а вы продолжите».</a:t>
            </a:r>
          </a:p>
          <a:p>
            <a:r>
              <a:rPr lang="ru-RU" sz="2400" b="1">
                <a:latin typeface="Calibri" pitchFamily="34" charset="0"/>
              </a:rPr>
              <a:t>Наша республика называется… (Приднестровская Молдавская Республика).</a:t>
            </a:r>
          </a:p>
          <a:p>
            <a:r>
              <a:rPr lang="ru-RU" sz="2400" b="1">
                <a:latin typeface="Calibri" pitchFamily="34" charset="0"/>
              </a:rPr>
              <a:t>Наша республика не очень большая, но в ней много дорог, … (лесов, полей, садов, полей, рек и т.д.).</a:t>
            </a:r>
          </a:p>
          <a:p>
            <a:r>
              <a:rPr lang="ru-RU" sz="2400" b="1">
                <a:latin typeface="Calibri" pitchFamily="34" charset="0"/>
              </a:rPr>
              <a:t>Люди, которые живут в нашей республике, называются… (приднестровцы).</a:t>
            </a:r>
          </a:p>
          <a:p>
            <a:r>
              <a:rPr lang="ru-RU" sz="2400" b="1">
                <a:latin typeface="Calibri" pitchFamily="34" charset="0"/>
              </a:rPr>
              <a:t>Столица ПМР - … (город Тирасполь).</a:t>
            </a:r>
          </a:p>
          <a:p>
            <a:r>
              <a:rPr lang="ru-RU" sz="2400" b="1">
                <a:latin typeface="Calibri" pitchFamily="34" charset="0"/>
              </a:rPr>
              <a:t>В нашей республике 5 районов: Каменский,… (Рыбницкий, Дубоссарский, Григориопольский, Слободзейский)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622300" y="514350"/>
            <a:ext cx="11252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Дети, наша планета Земля – самая красивая из всех планет которые мы знаем. Только на Земле есть жизнь и всё то многообразие природы, которое мы видим: небо, солнце, луна, звезды, облака, воздух, горы, реки, моря, трава, деревья, рыбы, птицы, звери. И конечно же, всю эту красоту, всё богатство природы мы должны любить, ценить и беречь.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Ребята, а где можно услышать пение птиц, шелест листвы, журчание ручейка? </a:t>
            </a:r>
          </a:p>
          <a:p>
            <a:r>
              <a:rPr lang="ru-RU" sz="2400" b="1">
                <a:latin typeface="Calibri" pitchFamily="34" charset="0"/>
              </a:rPr>
              <a:t>Правильно в лесу. И мы с вами отправляемся в лес.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2181225" y="1466850"/>
            <a:ext cx="83296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Что такое лес? </a:t>
            </a:r>
          </a:p>
          <a:p>
            <a:r>
              <a:rPr lang="ru-RU" sz="2800" b="1">
                <a:latin typeface="Calibri" pitchFamily="34" charset="0"/>
              </a:rPr>
              <a:t>Сосны до небес,</a:t>
            </a:r>
            <a:br>
              <a:rPr lang="ru-RU" sz="2800" b="1">
                <a:latin typeface="Calibri" pitchFamily="34" charset="0"/>
              </a:rPr>
            </a:br>
            <a:r>
              <a:rPr lang="ru-RU" sz="2800" b="1">
                <a:latin typeface="Calibri" pitchFamily="34" charset="0"/>
              </a:rPr>
              <a:t>Березы и дубы, ягоды, грибы...</a:t>
            </a:r>
            <a:br>
              <a:rPr lang="ru-RU" sz="2800" b="1">
                <a:latin typeface="Calibri" pitchFamily="34" charset="0"/>
              </a:rPr>
            </a:br>
            <a:r>
              <a:rPr lang="ru-RU" sz="2800" b="1">
                <a:latin typeface="Calibri" pitchFamily="34" charset="0"/>
              </a:rPr>
              <a:t>Звериные тропинки, пригорки и низинки,</a:t>
            </a:r>
            <a:br>
              <a:rPr lang="ru-RU" sz="2800" b="1">
                <a:latin typeface="Calibri" pitchFamily="34" charset="0"/>
              </a:rPr>
            </a:br>
            <a:r>
              <a:rPr lang="ru-RU" sz="2800" b="1">
                <a:latin typeface="Calibri" pitchFamily="34" charset="0"/>
              </a:rPr>
              <a:t>Мягкая трава, на суку сова.</a:t>
            </a:r>
            <a:br>
              <a:rPr lang="ru-RU" sz="2800" b="1">
                <a:latin typeface="Calibri" pitchFamily="34" charset="0"/>
              </a:rPr>
            </a:br>
            <a:r>
              <a:rPr lang="ru-RU" sz="2800" b="1">
                <a:latin typeface="Calibri" pitchFamily="34" charset="0"/>
              </a:rPr>
              <a:t>Ландыш серебристый, воздух чистый-чистый</a:t>
            </a:r>
            <a:br>
              <a:rPr lang="ru-RU" sz="2800" b="1">
                <a:latin typeface="Calibri" pitchFamily="34" charset="0"/>
              </a:rPr>
            </a:br>
            <a:r>
              <a:rPr lang="ru-RU" sz="2800" b="1">
                <a:latin typeface="Calibri" pitchFamily="34" charset="0"/>
              </a:rPr>
              <a:t>И родник с живой ключевой водой. </a:t>
            </a:r>
          </a:p>
        </p:txBody>
      </p:sp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3525838" y="188913"/>
            <a:ext cx="61928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Станция «Ботаническая»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3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325" y="12700"/>
            <a:ext cx="6315075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70300"/>
            <a:ext cx="62547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4750" y="36513"/>
            <a:ext cx="599757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4750" y="3670300"/>
            <a:ext cx="59372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4294188" y="3140075"/>
            <a:ext cx="6011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Какие бывают леса?</a:t>
            </a:r>
          </a:p>
        </p:txBody>
      </p:sp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1381125" y="328613"/>
            <a:ext cx="316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Сосновый бор</a:t>
            </a:r>
          </a:p>
        </p:txBody>
      </p:sp>
      <p:sp>
        <p:nvSpPr>
          <p:cNvPr id="19464" name="Прямоугольник 8"/>
          <p:cNvSpPr>
            <a:spLocks noChangeArrowheads="1"/>
          </p:cNvSpPr>
          <p:nvPr/>
        </p:nvSpPr>
        <p:spPr bwMode="auto">
          <a:xfrm>
            <a:off x="6956425" y="36513"/>
            <a:ext cx="3071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березовая роща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91538" y="5857875"/>
            <a:ext cx="27051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хвойные леса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38563" y="6003925"/>
            <a:ext cx="16573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дубрава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595313" y="3836988"/>
            <a:ext cx="114093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 какую ещё пользу приносит лес?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– лес даёт древесину, из которой строят дома, делают мебель, посуду, получают бумаги, из которой делают книги, тетради, газеты, журналы.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 также изготавливают музыкальные инструменты. Лес – это чистый воздух, которым мы дышим, лес – это красота, которой мы любуемся, поэтому лес и все живущее в нём надо любить и беречь и заботиться о нём.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595313" y="420688"/>
            <a:ext cx="110791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Лес дружелюбно и приветливо принимает всех в своих владениях: защищает от палящих лучей солнца, раскрывает множество загадок, угощает лесными дарами. Лес – это среда обитания многих лесных зверей и птиц. Это их дом, где они выводят потомство, находят корм и защиту. Лес — верный друг человека.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Прогулки по лесу очень важны для здоровья людей.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Лес — родной дом растениям и животным.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Лес — друг земледельца.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Лес — украшение планеты!»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606425" y="303213"/>
            <a:ext cx="102489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- Вы знаете, какие деревья растут в лесу? (Ели, сосны, березы, липы, осины и т.д.).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- Что вы видите в лесу? (Деревья, кустарники, травы, цветы.)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Среди цветов есть лекарственные  растения.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Каждое лекарственное растение собирают в определенное время. Собирать лекарственные растения можно только в тех местах, где их много, часть растений нужно обязательно оставлять в природе, не вытаптывать рядом растущие растения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Ребята, среди цветов есть такие, которых на земле осталось очень мало, поэтому они охраняются законом. Рвать их нельзя! Быстро вянут лесные цветы, собранные в букеты. Все меньше остается их в наших лесах. Давайте научимся любоваться цветами в природе, не губить лесную красоту, чтобы и другие люди могли восхищаться тем, что создала природа.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550" y="0"/>
            <a:ext cx="1265555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525" y="1800225"/>
            <a:ext cx="299561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4175" y="1830388"/>
            <a:ext cx="26416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2575" y="1789113"/>
            <a:ext cx="29718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0200" y="4316413"/>
            <a:ext cx="176688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45050" y="4229100"/>
            <a:ext cx="33416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96288" y="4229100"/>
            <a:ext cx="3414712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447675" y="4289425"/>
            <a:ext cx="318611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10575" y="1800225"/>
            <a:ext cx="340042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65363" y="2735263"/>
            <a:ext cx="121443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280150" y="6107113"/>
            <a:ext cx="20288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чабрец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73363" y="6107113"/>
            <a:ext cx="18288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зверобой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244475" y="3455988"/>
            <a:ext cx="2462213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87738" y="2779713"/>
            <a:ext cx="1624012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  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мачеха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99238" y="3286125"/>
            <a:ext cx="21288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лопух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5263" y="6215063"/>
            <a:ext cx="16637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крапива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272588" y="3244850"/>
            <a:ext cx="18478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чистотел</a:t>
            </a:r>
          </a:p>
        </p:txBody>
      </p:sp>
      <p:sp>
        <p:nvSpPr>
          <p:cNvPr id="22546" name="Прямоугольник 22"/>
          <p:cNvSpPr>
            <a:spLocks noChangeArrowheads="1"/>
          </p:cNvSpPr>
          <p:nvPr/>
        </p:nvSpPr>
        <p:spPr bwMode="auto">
          <a:xfrm>
            <a:off x="-171450" y="260350"/>
            <a:ext cx="112918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В наших лесах много лекарственных трав которые помогают нам сохранить свое здоровье.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Давайте перечислим их:</a:t>
            </a:r>
          </a:p>
        </p:txBody>
      </p:sp>
      <p:sp>
        <p:nvSpPr>
          <p:cNvPr id="22547" name="TextBox 2"/>
          <p:cNvSpPr txBox="1">
            <a:spLocks noChangeArrowheads="1"/>
          </p:cNvSpPr>
          <p:nvPr/>
        </p:nvSpPr>
        <p:spPr bwMode="auto">
          <a:xfrm>
            <a:off x="8953500" y="5918200"/>
            <a:ext cx="27638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одуванчики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843</TotalTime>
  <Words>1070</Words>
  <Application>Microsoft Office PowerPoint</Application>
  <PresentationFormat>Широкоэкранный</PresentationFormat>
  <Paragraphs>89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Hi-tech</dc:creator>
  <cp:lastModifiedBy>Hi-tech</cp:lastModifiedBy>
  <cp:revision>67</cp:revision>
  <dcterms:created xsi:type="dcterms:W3CDTF">2023-04-03T17:10:36Z</dcterms:created>
  <dcterms:modified xsi:type="dcterms:W3CDTF">2023-05-06T11:39:06Z</dcterms:modified>
</cp:coreProperties>
</file>