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045" autoAdjust="0"/>
  </p:normalViewPr>
  <p:slideViewPr>
    <p:cSldViewPr>
      <p:cViewPr varScale="1">
        <p:scale>
          <a:sx n="79" d="100"/>
          <a:sy n="79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72DC83-226F-4D09-B53E-1007BFD28B90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E09262-093B-47C7-AA18-198E32D2A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67D482-4A23-4341-8CBF-13BD84EF20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71309D4-E355-466B-941B-A02E7E15E5C0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F5A7BFB-B4DF-4C65-8D1F-30E74C340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C13B-E55E-43B9-A7A5-6DFAFD6C17EF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87E2-5703-4A7D-9A71-00E9A3836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D95F-EBFB-4A18-A02B-144FA618291C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1A73-6651-4C5E-BE43-8996AE0EA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A52534-7AB6-43F3-A7FD-97EACE115070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D2AB46-0FA5-487E-80DF-EF8A00BD2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DB93180-7F39-4C67-83F8-977496AB7337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3536EAA-3B6F-4AB5-AC18-FDFDFD540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11C68B-31E3-432E-8C16-692E3BFB9A5A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026DD0-417B-45B9-921F-4F4D6CA7D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2B6D00-C93D-4EAD-BB05-1A9DDE38658E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0AF3CD-EB39-4076-9A88-314FCF272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00F07B-6103-4E50-91DB-075DE4BF63FD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064C9-E1C3-437D-8A81-F4BCEBA8C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F2DE-1A0F-41EC-A4F0-2F8BA66E1CA0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1EEE-6667-44EB-B6C4-D30AF3B4D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AF84107-85A2-4415-BC21-B68B6811DA13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A6FF25-45A0-493A-BB6E-D803E52EB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9035311-58FF-4D02-8E3A-984FE31EF901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087755E-A3C2-43C0-A50A-2F553EB2B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437E054-BF93-41BF-B980-2D889CD0AC94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8C540A0-3E52-400C-92F2-42AD2339B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Проект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«Хлеб – всему голова!»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(подготовительная к школе группа)</a:t>
            </a:r>
            <a:endParaRPr lang="ru-RU" sz="1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2600"/>
            <a:ext cx="5792788" cy="22320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400" b="1" smtClean="0"/>
              <a:t>ВЫПОЛНИЛА: воспитатель Порахонько Людмила Антоновна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Вывод: 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      В ходе проектирования дети узнали, что хлеб является ежедневным продуктом, откуда берётся хлеб, как его делают, кто его растит и печёт. Я старалась прививать уважение к труду взрослых, бережное отношение к хлебу. Дети приобрели знания, уточнили и углубили представления о хлебе. Дети стали бережнее относиться к хлебобулочной продукции. У детей формировались навыки исследовательской деятельности, развивалась познавательная активность, самостоятельность, творчество, </a:t>
            </a:r>
            <a:r>
              <a:rPr lang="ru-RU" dirty="0" err="1" smtClean="0"/>
              <a:t>коммуникативность</a:t>
            </a:r>
            <a:r>
              <a:rPr lang="ru-RU" dirty="0" smtClean="0"/>
              <a:t>. Использование метода проектов в работе с дошкольниками способствовало повышению самооценки ребенка. Участвуя в проекте, ребенок ощущает себя значимым в группе сверстников, видит свой вклад в общее дело, радуется своим успехам.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Актуальность:</a:t>
            </a:r>
            <a:r>
              <a:rPr lang="ru-RU" dirty="0" smtClean="0"/>
              <a:t>  хлеб - это продукт человеческого труда, это символ благополучия и достатка. Именно хлебу отведено самое главное место на столе и в будни, и в праздники. Без него не обходится ни один приём пищи. Этот продукт сопровождает нас от рождения до старости. Ценность хлеба ничем нельзя измерить. Но почему одни дети любят хлеб и с удовольствием его едят, а другие отказываются от него? Многие дети не знают о труде людей, выращивающих хлеб (анкета), и относятся к хлебу небрежно (бросают, играют, крошат, лепят фигурки, выбрасывают недоеденные куски). Проект призван обратить внимание детей, какими усилиями появляется хлеб на нашем столе, воспитывать бережное отношение к хлебу.</a:t>
            </a:r>
            <a:br>
              <a:rPr lang="ru-RU" dirty="0" smtClean="0"/>
            </a:br>
            <a:r>
              <a:rPr lang="ru-RU" b="1" dirty="0" smtClean="0"/>
              <a:t>Цель</a:t>
            </a:r>
            <a:r>
              <a:rPr lang="ru-RU" dirty="0" smtClean="0"/>
              <a:t>: расширить знания детей о хлебе. Привить уважение к хлебу и людям, вырастившим его.</a:t>
            </a:r>
            <a:br>
              <a:rPr lang="ru-RU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сформировать представления детей о том, что хлеб – ценный пищевой продукт, получение которого требует большого труда;</a:t>
            </a:r>
            <a:br>
              <a:rPr lang="ru-RU" dirty="0" smtClean="0"/>
            </a:br>
            <a:r>
              <a:rPr lang="ru-RU" dirty="0" smtClean="0"/>
              <a:t>уточнить и расширить знания детей о процессе получения хлеба(</a:t>
            </a:r>
            <a:r>
              <a:rPr lang="ru-RU" dirty="0" err="1" smtClean="0"/>
              <a:t>зерно-колос-мука-тесто-хлеб</a:t>
            </a:r>
            <a:r>
              <a:rPr lang="ru-RU" dirty="0" smtClean="0"/>
              <a:t>); закрепить название профессий: тракторист, комбайнер, пекарь; расширить представление детей о многообразии хлебобулочных изделий;</a:t>
            </a:r>
            <a:br>
              <a:rPr lang="ru-RU" dirty="0" smtClean="0"/>
            </a:br>
            <a:r>
              <a:rPr lang="ru-RU" dirty="0" smtClean="0"/>
              <a:t>воспитывать бережное отношение к хлебу, уважение и благодарное отношение к труду людей, участвующих в его выращивании и в производстве,		</a:t>
            </a:r>
            <a:br>
              <a:rPr lang="ru-RU" dirty="0" smtClean="0"/>
            </a:br>
            <a:r>
              <a:rPr lang="ru-RU" b="1" dirty="0" smtClean="0"/>
              <a:t>Тип проекта</a:t>
            </a:r>
            <a:r>
              <a:rPr lang="ru-RU" dirty="0" smtClean="0"/>
              <a:t>:  информационно-исследовательский, краткосрочный.</a:t>
            </a:r>
            <a:br>
              <a:rPr lang="ru-RU" dirty="0" smtClean="0"/>
            </a:br>
            <a:r>
              <a:rPr lang="ru-RU" b="1" dirty="0" smtClean="0"/>
              <a:t>Участники проекта</a:t>
            </a:r>
            <a:r>
              <a:rPr lang="ru-RU" dirty="0" smtClean="0"/>
              <a:t>: дети, родители, воспитатели группы, музыкальный руководитель </a:t>
            </a:r>
            <a:r>
              <a:rPr lang="ru-RU" dirty="0" err="1" smtClean="0"/>
              <a:t>Шилкинис</a:t>
            </a:r>
            <a:r>
              <a:rPr lang="ru-RU" dirty="0" smtClean="0"/>
              <a:t> М. А., инструктор по физической культуре </a:t>
            </a:r>
            <a:r>
              <a:rPr lang="ru-RU" dirty="0" err="1" smtClean="0"/>
              <a:t>Маковеева</a:t>
            </a:r>
            <a:r>
              <a:rPr lang="ru-RU" dirty="0" smtClean="0"/>
              <a:t> Н. 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-4865688"/>
            <a:ext cx="8826500" cy="1018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endParaRPr lang="ru-RU" sz="1200" b="1">
              <a:cs typeface="Times New Roman" pitchFamily="18" charset="0"/>
            </a:endParaRPr>
          </a:p>
          <a:p>
            <a:pPr indent="457200">
              <a:tabLst>
                <a:tab pos="228600" algn="l"/>
              </a:tabLst>
            </a:pPr>
            <a:r>
              <a:rPr lang="ru-RU" sz="1400" b="1">
                <a:cs typeface="Times New Roman" pitchFamily="18" charset="0"/>
              </a:rPr>
              <a:t>Ожидаемый результат.</a:t>
            </a:r>
            <a:endParaRPr lang="ru-RU" sz="1400"/>
          </a:p>
          <a:p>
            <a:pPr indent="457200" eaLnBrk="0" hangingPunct="0"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Дети будут знать:</a:t>
            </a:r>
            <a:endParaRPr lang="ru-RU" sz="1400"/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сформировать у детей представления о ценности хлеба;</a:t>
            </a:r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получить знания о том, как выращивали хлеб в старину, и как это происходит сейчас, донести до </a:t>
            </a:r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сознания детей, </a:t>
            </a:r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что хлеб – это итог большой работы многих людей;</a:t>
            </a:r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 воспитывать интерес к профессиям пекаря, комбайнера и к труду людей, участвующих </a:t>
            </a:r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в производстве хлеба;</a:t>
            </a:r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 воспитывать бережное отношения к хлебу.</a:t>
            </a:r>
            <a:endParaRPr lang="ru-RU" sz="1400"/>
          </a:p>
          <a:p>
            <a:pPr indent="457200" eaLnBrk="0" hangingPunct="0"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Родители:</a:t>
            </a:r>
            <a:endParaRPr lang="ru-RU" sz="1400"/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способствовать развитию интереса к образовательному процессу; </a:t>
            </a:r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развитию творчества; знаний и умений у детей; </a:t>
            </a:r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желание участвовать в жизни группы.</a:t>
            </a:r>
            <a:endParaRPr lang="ru-RU" sz="1400"/>
          </a:p>
          <a:p>
            <a:pPr indent="457200" eaLnBrk="0" hangingPunct="0"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   Педагоги: </a:t>
            </a:r>
            <a:endParaRPr lang="ru-RU" sz="1400"/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разработают планы занятий, бесед для детей, консультации для родителей; </a:t>
            </a:r>
            <a:endParaRPr lang="ru-RU" sz="1400"/>
          </a:p>
          <a:p>
            <a:pPr indent="457200" eaLnBrk="0" hangingPunct="0">
              <a:buFontTx/>
              <a:buChar char="•"/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пополнят словарный запас детей; </a:t>
            </a:r>
            <a:endParaRPr lang="ru-RU" sz="1400"/>
          </a:p>
          <a:p>
            <a:pPr indent="457200" eaLnBrk="0" hangingPunct="0">
              <a:tabLst>
                <a:tab pos="228600" algn="l"/>
              </a:tabLst>
            </a:pPr>
            <a:r>
              <a:rPr lang="ru-RU" sz="1400" b="1">
                <a:cs typeface="Times New Roman" pitchFamily="18" charset="0"/>
              </a:rPr>
              <a:t>Способы оценки результатов:</a:t>
            </a:r>
            <a:endParaRPr lang="ru-RU" sz="1400"/>
          </a:p>
          <a:p>
            <a:pPr indent="457200" eaLnBrk="0" hangingPunct="0">
              <a:tabLst>
                <a:tab pos="228600" algn="l"/>
              </a:tabLst>
            </a:pPr>
            <a:r>
              <a:rPr lang="ru-RU" sz="1400" b="1">
                <a:cs typeface="Times New Roman" pitchFamily="18" charset="0"/>
              </a:rPr>
              <a:t>- </a:t>
            </a:r>
            <a:r>
              <a:rPr lang="ru-RU" sz="1400">
                <a:cs typeface="Times New Roman" pitchFamily="18" charset="0"/>
              </a:rPr>
              <a:t>наблюдение за детьми;</a:t>
            </a:r>
            <a:endParaRPr lang="ru-RU" sz="1400"/>
          </a:p>
          <a:p>
            <a:pPr indent="457200" eaLnBrk="0" hangingPunct="0"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- коллективный анализ проекта; </a:t>
            </a:r>
            <a:endParaRPr lang="ru-RU" sz="1400"/>
          </a:p>
          <a:p>
            <a:pPr indent="457200" eaLnBrk="0" hangingPunct="0"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- результаты продуктивной деятельности;</a:t>
            </a:r>
            <a:endParaRPr lang="ru-RU" sz="1400"/>
          </a:p>
          <a:p>
            <a:pPr indent="457200" eaLnBrk="0" hangingPunct="0"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- полнота и прочность знаний детей  по теме;</a:t>
            </a:r>
            <a:endParaRPr lang="ru-RU" sz="1400"/>
          </a:p>
          <a:p>
            <a:pPr indent="457200" eaLnBrk="0" hangingPunct="0">
              <a:tabLst>
                <a:tab pos="228600" algn="l"/>
              </a:tabLst>
            </a:pPr>
            <a:r>
              <a:rPr lang="ru-RU" sz="1400">
                <a:cs typeface="Times New Roman" pitchFamily="18" charset="0"/>
              </a:rPr>
              <a:t>- участие родителей в реализации проекта;</a:t>
            </a:r>
            <a:endParaRPr lang="ru-RU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Documents and Settings\user\Рабочий стол\ХЛЕБ\P1012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8569325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C:\Documents and Settings\user\Рабочий стол\ХЛЕБ\P1012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7848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user\Рабочий стол\ХЛЕБ\IMG_20210930_102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836613"/>
            <a:ext cx="56165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Documents and Settings\user\Рабочий стол\ХЛЕБ\IMG-823cce30d3f16b4a21591a480cd15a0d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6408738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C:\Documents and Settings\user\Рабочий стол\ХЛЕБ\IMG-7c5ad7d113e310087054d5b00df73e9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92150"/>
            <a:ext cx="691356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Documents and Settings\user\Рабочий стол\ХЛЕБ\IMG-dd604c5f175467a5dce4eb773596506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76136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</TotalTime>
  <Words>406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Cambria</vt:lpstr>
      <vt:lpstr>Arial</vt:lpstr>
      <vt:lpstr>Wingdings 2</vt:lpstr>
      <vt:lpstr>Calibri</vt:lpstr>
      <vt:lpstr>Rockwell</vt:lpstr>
      <vt:lpstr>Times New Roman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«Хлеб – всему голова!» (подготовительная к школе группа)</dc:title>
  <cp:lastModifiedBy>Н</cp:lastModifiedBy>
  <cp:revision>5</cp:revision>
  <dcterms:modified xsi:type="dcterms:W3CDTF">2021-11-12T14:32:11Z</dcterms:modified>
</cp:coreProperties>
</file>