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2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F4291"/>
    <a:srgbClr val="F48F2D"/>
    <a:srgbClr val="00E300"/>
    <a:srgbClr val="F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rgbClr val="F48F2D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D419-D131-409F-BD1E-245E5CEF0DE4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CA8A-8BB5-4F90-BE60-A38FF64B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CE04-C99D-47C2-ABB7-44A115C19DA2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F82C-AF7D-4C08-90BC-CA0324DD7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3C6-2FF6-4718-AEA9-6029CC5856CF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AAA3-CCB4-4C79-8333-362C10709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8F2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0F95-C8E4-4BB5-B0EA-62AE05CEEF85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C2AC-EDB7-4ECD-8030-A7A11F1DA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8D09-3EAF-47C7-9599-3B3ABFD20623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ED2A-7646-4C25-B385-DC6DE0489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BB7B-2F0A-4D65-9254-9868B4348CE0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728D-835D-4EA9-80E1-81315050D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2FC8-DF3A-4EDB-909D-039E89C4752D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F803-D81A-4316-AA3B-CC4AB340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D29F-4924-4991-B728-B3D293B10BCE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CA52-20B0-4C42-BC9B-2537C9D14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382-23DF-4138-958F-FB03BC6952BA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9C00-BE3D-4A20-857C-F2BF4893E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EB90-151D-4ED8-BD5B-79F6DE11E8F9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AB94-941E-4651-9AAF-62BC4EAE0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9A34-3C29-4282-B4BA-67C27C8737F4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F17B-0F3A-4BC1-882D-CB6049260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F9616C-0E32-412B-80E5-D7469B76A2F5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5C265-4AFA-4B80-9C4A-EF804E29C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4"/>
          <p:cNvSpPr>
            <a:spLocks noGrp="1"/>
          </p:cNvSpPr>
          <p:nvPr>
            <p:ph type="title"/>
          </p:nvPr>
        </p:nvSpPr>
        <p:spPr>
          <a:xfrm>
            <a:off x="385763" y="219075"/>
            <a:ext cx="8410575" cy="1687513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47 комбинированного вида</a:t>
            </a:r>
            <a:r>
              <a:rPr lang="tt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Приволжского района г.Казани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body" idx="1"/>
          </p:nvPr>
        </p:nvSpPr>
        <p:spPr>
          <a:xfrm>
            <a:off x="623888" y="5241925"/>
            <a:ext cx="7886700" cy="847725"/>
          </a:xfrm>
        </p:spPr>
        <p:txBody>
          <a:bodyPr/>
          <a:lstStyle/>
          <a:p>
            <a:pPr eaLnBrk="1" hangingPunct="1"/>
            <a:r>
              <a:rPr lang="tt-RU" b="1" smtClean="0"/>
              <a:t> </a:t>
            </a:r>
            <a:endParaRPr lang="en-US" smtClean="0"/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166688" y="3244850"/>
            <a:ext cx="613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«Путешествие в космос»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166688" y="3086100"/>
            <a:ext cx="66913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к НОД по ознакомлению с окружающим миром </a:t>
            </a:r>
            <a:endParaRPr lang="en-US" sz="14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подготовительной группе)</a:t>
            </a:r>
            <a:endParaRPr lang="en-US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623888" y="2938463"/>
            <a:ext cx="78867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</a:pPr>
            <a:r>
              <a:rPr lang="tt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>
              <a:lnSpc>
                <a:spcPct val="107000"/>
              </a:lnSpc>
            </a:pPr>
            <a:endParaRPr lang="tt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tt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tt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tt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tt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tt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endParaRPr lang="tt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r>
              <a:rPr lang="ru-RU">
                <a:latin typeface="Times New Roman CYR"/>
                <a:ea typeface="Calibri" pitchFamily="34" charset="0"/>
                <a:cs typeface="Times New Roman" pitchFamily="18" charset="0"/>
              </a:rPr>
              <a:t>                                                                       Составила: воспитатель</a:t>
            </a:r>
            <a:endParaRPr lang="en-US" sz="14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7000"/>
              </a:lnSpc>
            </a:pPr>
            <a:r>
              <a:rPr lang="tt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>
                <a:latin typeface="Times New Roman CYR"/>
                <a:ea typeface="Calibri" pitchFamily="34" charset="0"/>
                <a:cs typeface="Times New Roman" pitchFamily="18" charset="0"/>
              </a:rPr>
              <a:t>Файзрахманова Гузалия Фоатовна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91375" y="51466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141288" y="180975"/>
            <a:ext cx="8796337" cy="695325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 У Н А   </a:t>
            </a:r>
            <a:endParaRPr lang="en-US" sz="4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8"/>
            <a:ext cx="6078538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90488"/>
            <a:ext cx="9144000" cy="69532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В Е З Д Ы</a:t>
            </a:r>
            <a:endParaRPr lang="en-US" sz="4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90488" y="153988"/>
            <a:ext cx="8731250" cy="811212"/>
          </a:xfrm>
        </p:spPr>
        <p:txBody>
          <a:bodyPr anchor="ctr"/>
          <a:lstStyle/>
          <a:p>
            <a:pPr algn="ctr"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Космический корабль улетает на Землю</a:t>
            </a: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50"/>
            <a:ext cx="9144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23888" y="128588"/>
            <a:ext cx="7886700" cy="592137"/>
          </a:xfrm>
        </p:spPr>
        <p:txBody>
          <a:bodyPr/>
          <a:lstStyle/>
          <a:p>
            <a:pPr algn="r" eaLnBrk="1" hangingPunct="1"/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 А Р С</a:t>
            </a:r>
            <a:endParaRPr lang="en-US" sz="4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063" y="334963"/>
            <a:ext cx="8332787" cy="6048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космос»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063" y="1081088"/>
            <a:ext cx="5410200" cy="5629275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представления детей о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космосе.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обогащать словарь по теме «Космос»;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подборе слов с противоположным значением; 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родолжать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детей в подборе признаков к предметам;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мелкую моторику рук;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образовании слов – предметов множественного числа;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взаимопомощи. 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0488" y="153988"/>
            <a:ext cx="5653087" cy="6234112"/>
          </a:xfrm>
        </p:spPr>
        <p:txBody>
          <a:bodyPr anchor="ctr"/>
          <a:lstStyle/>
          <a:p>
            <a:pPr algn="just"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- Ребята, наше космическое путешествие подходит к концу Мы возвращаемся на нашу родную, любимую планету Земля. Полет прошел в дружеской атмосфере. Счастливого приземления! </a:t>
            </a:r>
            <a:endParaRPr lang="en-US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38150" y="244475"/>
            <a:ext cx="8512175" cy="24733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>
          <a:xfrm>
            <a:off x="334963" y="554038"/>
            <a:ext cx="8175625" cy="6027737"/>
          </a:xfrm>
        </p:spPr>
        <p:txBody>
          <a:bodyPr anchor="t"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Приветствие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«Здравствуй, друг»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Собрались все дети в круг,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– твой друг и ты – мой друг.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за руки возьмемся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друг другу улыбнемся!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5" y="438150"/>
            <a:ext cx="7727950" cy="5073650"/>
          </a:xfrm>
        </p:spPr>
        <p:txBody>
          <a:bodyPr anchor="ctr"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все знаки зодиака-</a:t>
            </a:r>
            <a:endParaRPr lang="en-US" sz="3600" b="1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Водолея, девы, рака. </a:t>
            </a:r>
            <a:endParaRPr lang="en-US" sz="3600" b="1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Светятся и ночью и днём, </a:t>
            </a:r>
            <a:endParaRPr lang="en-US" sz="3600" b="1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Туда смотрит астроном. </a:t>
            </a:r>
            <a:endParaRPr lang="en-US" sz="3600" b="1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618186"/>
            <a:ext cx="8339808" cy="721218"/>
          </a:xfrm>
          <a:noFill/>
          <a:ln>
            <a:solidFill>
              <a:srgbClr val="0F429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 С М О С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Текст 2"/>
          <p:cNvSpPr>
            <a:spLocks noGrp="1"/>
          </p:cNvSpPr>
          <p:nvPr>
            <p:ph type="body" idx="1"/>
          </p:nvPr>
        </p:nvSpPr>
        <p:spPr>
          <a:xfrm>
            <a:off x="623888" y="1236663"/>
            <a:ext cx="7886700" cy="537051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6663"/>
            <a:ext cx="91440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99231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168</Words>
  <Application>Microsoft Office PowerPoint</Application>
  <PresentationFormat>Экран (4:3)</PresentationFormat>
  <Paragraphs>40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Arial</vt:lpstr>
      <vt:lpstr>Calibri Light</vt:lpstr>
      <vt:lpstr>Times New Roman</vt:lpstr>
      <vt:lpstr>Times New Roman CYR</vt:lpstr>
      <vt:lpstr>Wingdings</vt:lpstr>
      <vt:lpstr>Тема Office</vt:lpstr>
      <vt:lpstr>Муниципальное автономное дошкольное образовательное учреждение «Детский сад № 47 комбинированного вида» Приволжского района г.Казани </vt:lpstr>
      <vt:lpstr>«Путешествие в космос»</vt:lpstr>
      <vt:lpstr>                                    Приветствие                                «Здравствуй, друг»  Собрались все дети в круг, Я – твой друг и ты – мой друг. Вместе за руки возьмемся И друг другу улыбнемся!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 В Е З Д Ы</vt:lpstr>
      <vt:lpstr>Космический корабль улетает на Землю</vt:lpstr>
      <vt:lpstr>М А Р С</vt:lpstr>
      <vt:lpstr>Слайд 18</vt:lpstr>
      <vt:lpstr>Слайд 19</vt:lpstr>
      <vt:lpstr>- Ребята, наше космическое путешествие подходит к концу Мы возвращаемся на нашу родную, любимую планету Земля. Полет прошел в дружеской атмосфере. Счастливого приземления!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Н</cp:lastModifiedBy>
  <cp:revision>46</cp:revision>
  <dcterms:created xsi:type="dcterms:W3CDTF">2015-02-19T20:52:53Z</dcterms:created>
  <dcterms:modified xsi:type="dcterms:W3CDTF">2019-11-27T02:31:49Z</dcterms:modified>
</cp:coreProperties>
</file>