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74" r:id="rId4"/>
    <p:sldId id="258" r:id="rId5"/>
    <p:sldId id="276" r:id="rId6"/>
    <p:sldId id="262" r:id="rId7"/>
    <p:sldId id="268" r:id="rId8"/>
    <p:sldId id="260" r:id="rId9"/>
    <p:sldId id="267" r:id="rId10"/>
    <p:sldId id="264" r:id="rId11"/>
    <p:sldId id="272" r:id="rId12"/>
    <p:sldId id="269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37CA-6851-485B-A5D8-A0DEF9BD235D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AF7B-DAAB-41C4-8F2E-490B6B4E1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296E-DE5A-4709-B14E-79489F465CC9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5669-F3E9-484E-8902-306602108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752A8-133D-4776-94F9-57D13E24B0C1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2FD1-C3FC-4829-9861-605CDF57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B5B7-24C6-49C3-A09D-0BDEEFBFD7D6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A82E9-C208-422B-875D-8246A00A2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9AD1-5313-4F6E-989D-3000E3B2A7BC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74B2-3514-479E-846C-5DBA7A000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A99F-CCC0-4A1C-BF19-0B01BCAAA64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70AEC-9018-480A-86AE-54A932C88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7982-ADEF-402D-B1C9-71F0515F822E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91A1-BB01-4B9F-86E2-AB6CED1D8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F1FD1-C149-4DAF-9B68-E7A0E3B4CF97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57500-A25C-4BFD-A198-FDBF2BE06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5083-CD67-48E5-B7F3-42F257F7725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6060-62C1-4A46-A705-3FA2BC08C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A005-AE86-42B7-98C5-EFCB8C1E663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84C0-570A-4115-9E9C-20D72B963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14686-0A63-4204-8457-ACA9F30CCA4D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D876-0F80-460E-A3B3-FE1343434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D9C698-C58F-4FE0-9270-4F607308D1C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B7E9F-B514-4FD4-AC0F-9CD1AA61B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595"/>
            </a:avLst>
          </a:prstGeom>
          <a:blipFill dpi="0" rotWithShape="1">
            <a:blip r:embed="rId13">
              <a:extLst>
                <a:ext uri="{28A0092B-C50C-407E-A947-70E740481C1C}"/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 userDrawn="1"/>
        </p:nvSpPr>
        <p:spPr>
          <a:xfrm>
            <a:off x="152400" y="180256"/>
            <a:ext cx="8812088" cy="6489104"/>
          </a:xfrm>
          <a:prstGeom prst="frame">
            <a:avLst>
              <a:gd name="adj1" fmla="val 2595"/>
            </a:avLst>
          </a:prstGeom>
          <a:blipFill dpi="0" rotWithShape="1">
            <a:blip r:embed="rId14">
              <a:extLst>
                <a:ext uri="{28A0092B-C50C-407E-A947-70E740481C1C}"/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7038" y="623888"/>
            <a:ext cx="8137525" cy="5543550"/>
          </a:xfrm>
          <a:prstGeom prst="roundRect">
            <a:avLst/>
          </a:prstGeom>
          <a:solidFill>
            <a:srgbClr val="FFCCFF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Мое настроение. Передай свою улыбку по </a:t>
            </a:r>
            <a:r>
              <a:rPr lang="ru-RU" sz="2800" b="1" dirty="0">
                <a:solidFill>
                  <a:schemeClr val="tx1"/>
                </a:solidFill>
              </a:rPr>
              <a:t>кругу.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                              </a:t>
            </a:r>
            <a:r>
              <a:rPr lang="ru-RU" sz="1600" b="1" dirty="0">
                <a:solidFill>
                  <a:schemeClr val="tx1"/>
                </a:solidFill>
              </a:rPr>
              <a:t>Подготовила педагог организатор:                        </a:t>
            </a:r>
            <a:r>
              <a:rPr lang="ru-RU" sz="1600" b="1" dirty="0" err="1">
                <a:solidFill>
                  <a:schemeClr val="tx1"/>
                </a:solidFill>
              </a:rPr>
              <a:t>Сульдина</a:t>
            </a:r>
            <a:r>
              <a:rPr lang="ru-RU" sz="1600" b="1" dirty="0">
                <a:solidFill>
                  <a:schemeClr val="tx1"/>
                </a:solidFill>
              </a:rPr>
              <a:t> Э.А.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314" name="Заголовок 1"/>
          <p:cNvSpPr txBox="1">
            <a:spLocks/>
          </p:cNvSpPr>
          <p:nvPr/>
        </p:nvSpPr>
        <p:spPr bwMode="auto">
          <a:xfrm>
            <a:off x="1116013" y="792163"/>
            <a:ext cx="88773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800">
              <a:latin typeface="Calibri" pitchFamily="34" charset="0"/>
            </a:endParaRPr>
          </a:p>
        </p:txBody>
      </p:sp>
      <p:pic>
        <p:nvPicPr>
          <p:cNvPr id="13315" name="Picture 2" descr="C:\Users\TGA\Desktop\Подари улыбку по кругу\улыб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790950"/>
            <a:ext cx="1655762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468313" y="4724400"/>
            <a:ext cx="784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Перешагните, люди, через грусть!</a:t>
            </a:r>
          </a:p>
          <a:p>
            <a:r>
              <a:rPr lang="ru-RU" sz="2800">
                <a:latin typeface="Calibri" pitchFamily="34" charset="0"/>
              </a:rPr>
              <a:t>Вы улыбнулись, значит все в порядке. По чаще смейтесь, радуйтесь и пусть</a:t>
            </a:r>
          </a:p>
          <a:p>
            <a:r>
              <a:rPr lang="ru-RU" sz="2800">
                <a:latin typeface="Calibri" pitchFamily="34" charset="0"/>
              </a:rPr>
              <a:t>Улыбка будет утренней зарядкой.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r>
              <a:rPr lang="ru-RU" sz="2800" b="1" smtClean="0"/>
              <a:t>Совет 1.</a:t>
            </a:r>
            <a:br>
              <a:rPr lang="ru-RU" sz="2800" b="1" smtClean="0"/>
            </a:br>
            <a:r>
              <a:rPr lang="ru-RU" sz="2800" b="1" smtClean="0"/>
              <a:t>От улыбке станет всем светлее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smtClean="0"/>
              <a:t>Как научиться улыбаться и радоваться жизни? Это совсем не сложно. Начать стоит с простого упражнения: утром, пробудившись от сна, посмотреть на себя в зеркало и улыбнуться. Поначалу эта улыбка будет натянутой и неестественной, но через некоторое время человек и сам не заметит, как искренее он улыбается сам себе и как радуется каждому новому дню. Чтобы процесс происходил быстрее, стоит каждый раз, глядя утром на себя в зеркало, отмечать что-то хорошее или веселое.</a:t>
            </a:r>
          </a:p>
        </p:txBody>
      </p:sp>
      <p:pic>
        <p:nvPicPr>
          <p:cNvPr id="23555" name="Picture 2" descr="C:\Users\TGA\Desktop\Подари улыбку по кругу\улыб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1773238"/>
            <a:ext cx="1295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468313" y="842963"/>
            <a:ext cx="30241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 мире живете вы, горя не зная, </a:t>
            </a:r>
          </a:p>
          <a:p>
            <a:r>
              <a:rPr lang="ru-RU">
                <a:latin typeface="Calibri" pitchFamily="34" charset="0"/>
              </a:rPr>
              <a:t>Пусть все завидуют, глядя на вас.</a:t>
            </a:r>
          </a:p>
          <a:p>
            <a:r>
              <a:rPr lang="ru-RU">
                <a:latin typeface="Calibri" pitchFamily="34" charset="0"/>
              </a:rPr>
              <a:t>Будьте веселыми, будьте вы…</a:t>
            </a:r>
          </a:p>
          <a:p>
            <a:r>
              <a:rPr lang="ru-RU">
                <a:latin typeface="Calibri" pitchFamily="34" charset="0"/>
              </a:rPr>
              <a:t>Счастливы!</a:t>
            </a:r>
          </a:p>
          <a:p>
            <a:r>
              <a:rPr lang="ru-RU">
                <a:latin typeface="Calibri" pitchFamily="34" charset="0"/>
              </a:rPr>
              <a:t>Тысячу, тысячу, тысячу раз! </a:t>
            </a:r>
          </a:p>
          <a:p>
            <a:r>
              <a:rPr lang="ru-RU">
                <a:latin typeface="Calibri" pitchFamily="34" charset="0"/>
              </a:rPr>
              <a:t>Ищите улыбку, цените улыбку,</a:t>
            </a:r>
          </a:p>
          <a:p>
            <a:r>
              <a:rPr lang="ru-RU">
                <a:latin typeface="Calibri" pitchFamily="34" charset="0"/>
              </a:rPr>
              <a:t>Дарите улыбку друзьям.</a:t>
            </a:r>
          </a:p>
          <a:p>
            <a:r>
              <a:rPr lang="ru-RU">
                <a:latin typeface="Calibri" pitchFamily="34" charset="0"/>
              </a:rPr>
              <a:t>Любите улыбку, храните улыбку-</a:t>
            </a:r>
          </a:p>
          <a:p>
            <a:r>
              <a:rPr lang="ru-RU">
                <a:latin typeface="Calibri" pitchFamily="34" charset="0"/>
              </a:rPr>
              <a:t>Нам жить без улыбки нельзя!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6"/>
          <p:cNvSpPr txBox="1">
            <a:spLocks noChangeArrowheads="1"/>
          </p:cNvSpPr>
          <p:nvPr/>
        </p:nvSpPr>
        <p:spPr bwMode="auto">
          <a:xfrm>
            <a:off x="2032000" y="549275"/>
            <a:ext cx="47529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Улыбайтесь  все, друзья!</a:t>
            </a:r>
          </a:p>
          <a:p>
            <a:r>
              <a:rPr lang="ru-RU" sz="2800">
                <a:latin typeface="Calibri" pitchFamily="34" charset="0"/>
              </a:rPr>
              <a:t>Без улыбки жить нельзя!</a:t>
            </a:r>
          </a:p>
          <a:p>
            <a:endParaRPr lang="ru-RU" sz="2800">
              <a:latin typeface="Calibri" pitchFamily="34" charset="0"/>
            </a:endParaRPr>
          </a:p>
        </p:txBody>
      </p:sp>
      <p:pic>
        <p:nvPicPr>
          <p:cNvPr id="25602" name="Picture 2" descr="C:\Users\TGA\Desktop\Подари улыбку по кругу\улыбка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558925"/>
            <a:ext cx="47990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1692275" y="5014913"/>
            <a:ext cx="62642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/>
            </a:r>
            <a:br>
              <a:rPr lang="ru-RU" sz="2800">
                <a:latin typeface="Calibri" pitchFamily="34" charset="0"/>
              </a:rPr>
            </a:br>
            <a:r>
              <a:rPr lang="ru-RU" sz="2800">
                <a:latin typeface="Calibri" pitchFamily="34" charset="0"/>
              </a:rPr>
              <a:t>      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31913" y="404813"/>
            <a:ext cx="7127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ЕЕ- нельзя купить</a:t>
            </a:r>
          </a:p>
        </p:txBody>
      </p:sp>
    </p:spTree>
  </p:cSld>
  <p:clrMapOvr>
    <a:masterClrMapping/>
  </p:clrMapOvr>
  <p:transition spd="slow" advTm="297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Для чего нужна улыбка?</a:t>
            </a:r>
          </a:p>
        </p:txBody>
      </p:sp>
      <p:pic>
        <p:nvPicPr>
          <p:cNvPr id="15362" name="Picture 2" descr="C:\Users\TGA\Desktop\Подари улыбку по кругу\улыб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2532063"/>
            <a:ext cx="6264275" cy="31940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4067175" y="620713"/>
            <a:ext cx="45370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Улыбка обогащает тех, кто ее получает, не обедняя при этом тех, кто ею одаривает. </a:t>
            </a:r>
          </a:p>
          <a:p>
            <a:r>
              <a:rPr lang="ru-RU" sz="2800">
                <a:latin typeface="Calibri" pitchFamily="34" charset="0"/>
              </a:rPr>
              <a:t>Дарите улыбки окружающим, будьте добрее, несите радость!</a:t>
            </a:r>
          </a:p>
          <a:p>
            <a:r>
              <a:rPr lang="ru-RU" sz="2800">
                <a:latin typeface="Calibri" pitchFamily="34" charset="0"/>
              </a:rPr>
              <a:t>Всего лишь одна улыбка может сделать счастливым кого-то, поднять настроение на весь день, даже изменить мир-сделать его чуточку светлее и добрее!</a:t>
            </a:r>
          </a:p>
        </p:txBody>
      </p:sp>
      <p:pic>
        <p:nvPicPr>
          <p:cNvPr id="16386" name="Picture 2" descr="C:\Users\TGA\Desktop\Подари улыбку по кругу\slide_3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81075"/>
            <a:ext cx="33845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9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Так что же такое улыбка?</a:t>
            </a:r>
          </a:p>
        </p:txBody>
      </p:sp>
      <p:pic>
        <p:nvPicPr>
          <p:cNvPr id="17410" name="Picture 2" descr="C:\Users\TGA\Desktop\рабочий стол  7\Нюша\214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1628775"/>
            <a:ext cx="3829050" cy="36671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8064500" cy="2160588"/>
          </a:xfrm>
        </p:spPr>
        <p:txBody>
          <a:bodyPr/>
          <a:lstStyle/>
          <a:p>
            <a:pPr algn="l"/>
            <a:r>
              <a:rPr lang="ru-RU" sz="2800" smtClean="0"/>
              <a:t>Улыбка – это мимика лица, губ, глаз, показывающая расположения к смеху, выражающая приветствие, удовольствие, насмешку.</a:t>
            </a:r>
            <a:br>
              <a:rPr lang="ru-RU" sz="2800" smtClean="0"/>
            </a:br>
            <a:r>
              <a:rPr lang="ru-RU" sz="2800" smtClean="0"/>
              <a:t>Улыбка – символ доброжелательности поведения.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3800" y="2457450"/>
            <a:ext cx="3313113" cy="39592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Улыбка может быть </a:t>
            </a:r>
            <a:r>
              <a:rPr lang="ru-RU" dirty="0" smtClean="0">
                <a:solidFill>
                  <a:schemeClr val="tx1"/>
                </a:solidFill>
              </a:rPr>
              <a:t>доброй и </a:t>
            </a:r>
            <a:r>
              <a:rPr lang="ru-RU" dirty="0">
                <a:solidFill>
                  <a:schemeClr val="tx1"/>
                </a:solidFill>
              </a:rPr>
              <a:t>веселой, ободряющей и помогающей, приветливой и дружелюбной, открытой и искренней, а иногда </a:t>
            </a:r>
            <a:r>
              <a:rPr lang="ru-RU" dirty="0" smtClean="0">
                <a:solidFill>
                  <a:schemeClr val="tx1"/>
                </a:solidFill>
              </a:rPr>
              <a:t>насмешливой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8435" name="Picture 2" descr="C:\Users\TGA\Desktop\Подари улыбку по кругу\улыбк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765425"/>
            <a:ext cx="36957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539750" y="5300663"/>
            <a:ext cx="79930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Японская мудрость гласит: «Сильнейший тот, кто улыбается»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5 заповедей хорошего настроения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339975" y="90805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1. Улыбка имеет эффект зеркала. Улыбнись и ты увидишь улыбку!</a:t>
            </a:r>
          </a:p>
          <a:p>
            <a:r>
              <a:rPr lang="ru-RU">
                <a:latin typeface="Calibri" pitchFamily="34" charset="0"/>
              </a:rPr>
              <a:t>2. Улыбайся, даже когда тебе грустно. Ведь это может принести кому -то радость!</a:t>
            </a:r>
          </a:p>
          <a:p>
            <a:r>
              <a:rPr lang="ru-RU">
                <a:latin typeface="Calibri" pitchFamily="34" charset="0"/>
              </a:rPr>
              <a:t>3. Ищи того, кто может заставить тебя улыбнуться, потому что лишь улыбка сможет сделать ярким самый мрачный день.</a:t>
            </a:r>
          </a:p>
          <a:p>
            <a:r>
              <a:rPr lang="ru-RU">
                <a:latin typeface="Calibri" pitchFamily="34" charset="0"/>
              </a:rPr>
              <a:t>4.На все вещи смотри с позитивной стороны, ведь даже неудача может обернуться победой.</a:t>
            </a:r>
          </a:p>
          <a:p>
            <a:r>
              <a:rPr lang="ru-RU">
                <a:latin typeface="Calibri" pitchFamily="34" charset="0"/>
              </a:rPr>
              <a:t>5. Помни! Улыбка-кривая, которая выпрямляет все!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900113" y="2781300"/>
            <a:ext cx="7993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Улыбайтесь чаще! От улыбки, люди, вашей станет жизнь светлей и слаще.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331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Arial</vt:lpstr>
      <vt:lpstr>Тема Office</vt:lpstr>
      <vt:lpstr>Слайд 1</vt:lpstr>
      <vt:lpstr>Слайд 2</vt:lpstr>
      <vt:lpstr>Для чего нужна улыбка?</vt:lpstr>
      <vt:lpstr>Слайд 4</vt:lpstr>
      <vt:lpstr>Так что же такое улыбка?</vt:lpstr>
      <vt:lpstr>Улыбка – это мимика лица, губ, глаз, показывающая расположения к смеху, выражающая приветствие, удовольствие, насмешку. Улыбка – символ доброжелательности поведения. </vt:lpstr>
      <vt:lpstr>Слайд 7</vt:lpstr>
      <vt:lpstr>5 заповедей хорошего настроения </vt:lpstr>
      <vt:lpstr>Слайд 9</vt:lpstr>
      <vt:lpstr>Слайд 10</vt:lpstr>
      <vt:lpstr>Совет 1. От улыбке станет всем светлее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TGA</dc:creator>
  <cp:lastModifiedBy>Н</cp:lastModifiedBy>
  <cp:revision>50</cp:revision>
  <dcterms:created xsi:type="dcterms:W3CDTF">2017-03-14T07:05:01Z</dcterms:created>
  <dcterms:modified xsi:type="dcterms:W3CDTF">2019-11-19T21:24:47Z</dcterms:modified>
</cp:coreProperties>
</file>